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6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391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78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143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24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1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945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1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08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542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C0FD8-D4E2-460C-8848-7F65C86069E8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C88BC-9259-4E44-8262-70986BA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62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шоссе, д.5, к.1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2082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бустройство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пешеходного перехода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529358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Screenshot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69" y="2010058"/>
            <a:ext cx="5533639" cy="37932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85" y="1999053"/>
            <a:ext cx="5072374" cy="38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9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Краснобогатырская, д. 23А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2082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ИДН и знака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1529358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Screenshot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94" y="2018083"/>
            <a:ext cx="5261556" cy="35623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081" y="2018083"/>
            <a:ext cx="4749762" cy="356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0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Краснобогатырская, д. 9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2082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обустройство пешеходного перехода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529358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Screenshot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10" y="2088513"/>
            <a:ext cx="5362976" cy="34577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66" y="2088513"/>
            <a:ext cx="4627057" cy="347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2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шоссе, д.3, к.12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18906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разделение пешеходной зоны и зоны парковки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128326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Screenshot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86" y="1988524"/>
            <a:ext cx="5432699" cy="37607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661" y="1988524"/>
            <a:ext cx="3215533" cy="428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4-я Гражданская, д. 32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0713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обустройство пешеходного перехода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370567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Screenshot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45" y="2001816"/>
            <a:ext cx="5643061" cy="38015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391" y="2001816"/>
            <a:ext cx="3119215" cy="37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4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Проектируемый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 №6503 и Погонный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0713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обустройство пешеходного перехода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288118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Screenshot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757" y="2044179"/>
            <a:ext cx="5477368" cy="39101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507" y="2044179"/>
            <a:ext cx="5213569" cy="391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5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Тюменский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-д, д.5,к.3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2082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/>
              <a:t>обустройство тротуара и парковочного кармана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529358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Screenshot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805" y="2258519"/>
            <a:ext cx="5126257" cy="34247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89" y="2258519"/>
            <a:ext cx="4566307" cy="342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9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1-й Белокаменный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 и Лосиноостровская ул.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0713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обустройство пешеходного перехода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097995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Screenshot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43" y="2001853"/>
            <a:ext cx="5779543" cy="37430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717" y="2001853"/>
            <a:ext cx="4976500" cy="37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9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888"/>
            <a:ext cx="12192000" cy="390875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fontAlgn="ctr"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Игральная ул.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Лукьяновский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20713"/>
            <a:ext cx="12192000" cy="369332"/>
          </a:xfrm>
          <a:prstGeom prst="rect">
            <a:avLst/>
          </a:prstGeom>
          <a:solidFill>
            <a:srgbClr val="92D050"/>
          </a:solidFill>
        </p:spPr>
        <p:txBody>
          <a:bodyPr wrap="square" anchor="ctr">
            <a:spAutoFit/>
          </a:bodyPr>
          <a:lstStyle/>
          <a:p>
            <a:pPr algn="ctr" font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обустройство пешеходного перехода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1533830"/>
            <a:ext cx="12192000" cy="37138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Screenshot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39" y="2448997"/>
            <a:ext cx="5777325" cy="3832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480" y="2448997"/>
            <a:ext cx="5109548" cy="383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130</Words>
  <Application>Microsoft Office PowerPoint</Application>
  <PresentationFormat>Широкоэкранный</PresentationFormat>
  <Paragraphs>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17-3</dc:creator>
  <cp:lastModifiedBy>17-3</cp:lastModifiedBy>
  <cp:revision>5</cp:revision>
  <dcterms:created xsi:type="dcterms:W3CDTF">2023-08-29T16:43:24Z</dcterms:created>
  <dcterms:modified xsi:type="dcterms:W3CDTF">2023-08-31T13:02:21Z</dcterms:modified>
</cp:coreProperties>
</file>